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864" r:id="rId2"/>
    <p:sldMasterId id="2147484008" r:id="rId3"/>
    <p:sldMasterId id="2147484020" r:id="rId4"/>
    <p:sldMasterId id="2147484056" r:id="rId5"/>
    <p:sldMasterId id="2147484068" r:id="rId6"/>
    <p:sldMasterId id="2147484080" r:id="rId7"/>
    <p:sldMasterId id="2147484092" r:id="rId8"/>
    <p:sldMasterId id="2147484104" r:id="rId9"/>
  </p:sldMasterIdLst>
  <p:notesMasterIdLst>
    <p:notesMasterId r:id="rId25"/>
  </p:notesMasterIdLst>
  <p:handoutMasterIdLst>
    <p:handoutMasterId r:id="rId26"/>
  </p:handoutMasterIdLst>
  <p:sldIdLst>
    <p:sldId id="257" r:id="rId10"/>
    <p:sldId id="258" r:id="rId11"/>
    <p:sldId id="341" r:id="rId12"/>
    <p:sldId id="349" r:id="rId13"/>
    <p:sldId id="350" r:id="rId14"/>
    <p:sldId id="348" r:id="rId15"/>
    <p:sldId id="342" r:id="rId16"/>
    <p:sldId id="314" r:id="rId17"/>
    <p:sldId id="343" r:id="rId18"/>
    <p:sldId id="344" r:id="rId19"/>
    <p:sldId id="345" r:id="rId20"/>
    <p:sldId id="347" r:id="rId21"/>
    <p:sldId id="333" r:id="rId22"/>
    <p:sldId id="334" r:id="rId23"/>
    <p:sldId id="302" r:id="rId24"/>
  </p:sldIdLst>
  <p:sldSz cx="9144000" cy="6858000" type="screen4x3"/>
  <p:notesSz cx="6888163" cy="100203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4660"/>
  </p:normalViewPr>
  <p:slideViewPr>
    <p:cSldViewPr>
      <p:cViewPr varScale="1">
        <p:scale>
          <a:sx n="67" d="100"/>
          <a:sy n="67" d="100"/>
        </p:scale>
        <p:origin x="-8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57D2835-01A7-4216-879C-8E7079CF87B2}" type="datetimeFigureOut">
              <a:rPr lang="ko-KR" altLang="en-US" smtClean="0"/>
              <a:pPr/>
              <a:t>2013-10-06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5D26B9F-A480-48D7-A15B-FF981128BA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96B5456-89A0-42BD-9FE6-F9D77DCCDD46}" type="datetimeFigureOut">
              <a:rPr lang="ko-KR" altLang="en-US" smtClean="0"/>
              <a:pPr/>
              <a:t>2013-10-06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4A446E9-3B89-4725-A850-F8EC06023E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446E9-3B89-4725-A850-F8EC06023E5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/>
              <a:pPr/>
              <a:t>2013-10-06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/>
              <a:pPr/>
              <a:t>2013-10-06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/>
              <a:pPr/>
              <a:t>2013-10-06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/>
              <a:pPr/>
              <a:t>2013-10-06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/>
              <a:pPr/>
              <a:t>2013-10-06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/>
              <a:pPr/>
              <a:t>2013-10-06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/>
              <a:pPr/>
              <a:t>2013-10-06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/>
              <a:pPr/>
              <a:t>2013-10-06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/>
              <a:pPr/>
              <a:t>2013-10-06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/>
              <a:pPr/>
              <a:t>2013-10-06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/>
              <a:pPr/>
              <a:t>2013-10-06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181D0-0FFE-4F75-AA38-86D995BA431D}" type="datetimeFigureOut">
              <a:rPr lang="ko-KR" altLang="en-US" smtClean="0"/>
              <a:pPr/>
              <a:t>2013-10-06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3A8F5-A490-4841-85BD-A45AAE8925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181D0-0FFE-4F75-AA38-86D995BA43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3A8F5-A490-4841-85BD-A45AAE8925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Videos\&#48177;&#51648;&#50672;&#51032;%20&#54588;&#54540;%20INSIDE%20-%20Ep_360%20%20&#45817;&#49888;&#46020;%20&#44592;&#50613;&#47141;%20&#52380;&#51116;%20&#54633;&#48376;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987824" y="2924944"/>
            <a:ext cx="59046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oftRound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1" algn="r"/>
            <a:r>
              <a:rPr lang="ko-KR" altLang="en-US" sz="9600" b="1" cap="all" dirty="0" smtClean="0">
                <a:ln/>
                <a:solidFill>
                  <a:schemeClr val="bg2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ix개봉박두 B" pitchFamily="18" charset="-127"/>
                <a:ea typeface="Rix개봉박두 B" pitchFamily="18" charset="-127"/>
              </a:rPr>
              <a:t>반석교회</a:t>
            </a:r>
            <a:endParaRPr lang="en-US" altLang="ko-KR" sz="9600" b="1" cap="all" dirty="0" smtClean="0">
              <a:ln/>
              <a:solidFill>
                <a:schemeClr val="bg2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ix개봉박두 B" pitchFamily="18" charset="-127"/>
              <a:ea typeface="Rix개봉박두 B" pitchFamily="18" charset="-127"/>
            </a:endParaRPr>
          </a:p>
          <a:p>
            <a:pPr lvl="1" algn="r"/>
            <a:r>
              <a:rPr lang="ko-KR" altLang="en-US" sz="9600" b="1" cap="all" dirty="0" err="1" smtClean="0">
                <a:ln/>
                <a:solidFill>
                  <a:schemeClr val="bg2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ix개봉박두 B" pitchFamily="18" charset="-127"/>
                <a:ea typeface="Rix개봉박두 B" pitchFamily="18" charset="-127"/>
              </a:rPr>
              <a:t>중고등부</a:t>
            </a:r>
            <a:endParaRPr lang="en-US" altLang="ko-KR" sz="9600" b="1" cap="all" dirty="0" smtClean="0">
              <a:ln/>
              <a:solidFill>
                <a:schemeClr val="bg2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ix개봉박두 B" pitchFamily="18" charset="-127"/>
              <a:ea typeface="Rix개봉박두 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4520" y="404664"/>
            <a:ext cx="874948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산돌크레용B" pitchFamily="18" charset="-127"/>
                <a:ea typeface="산돌크레용B" pitchFamily="18" charset="-127"/>
              </a:rPr>
              <a:t>W</a:t>
            </a:r>
            <a:r>
              <a:rPr lang="en-US" altLang="ko-K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산돌크레용B" pitchFamily="18" charset="-127"/>
                <a:ea typeface="산돌크레용B" pitchFamily="18" charset="-127"/>
              </a:rPr>
              <a:t>orship </a:t>
            </a:r>
            <a:r>
              <a:rPr lang="en-US" altLang="ko-KR" sz="1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산돌크레용B" pitchFamily="18" charset="-127"/>
                <a:ea typeface="산돌크레용B" pitchFamily="18" charset="-127"/>
              </a:rPr>
              <a:t>S</a:t>
            </a:r>
            <a:r>
              <a:rPr lang="en-US" altLang="ko-KR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산돌크레용B" pitchFamily="18" charset="-127"/>
                <a:ea typeface="산돌크레용B" pitchFamily="18" charset="-127"/>
              </a:rPr>
              <a:t>ervice</a:t>
            </a:r>
            <a:endParaRPr lang="en-US" altLang="ko-KR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산돌크레용B" pitchFamily="18" charset="-127"/>
              <a:ea typeface="산돌크레용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8316416" cy="864096"/>
          </a:xfrm>
        </p:spPr>
        <p:txBody>
          <a:bodyPr>
            <a:noAutofit/>
          </a:bodyPr>
          <a:lstStyle/>
          <a:p>
            <a:pPr algn="l"/>
            <a:r>
              <a:rPr lang="ko-KR" altLang="en-US" sz="6600" dirty="0" smtClean="0">
                <a:latin typeface="Rix완전소중 M" pitchFamily="18" charset="-127"/>
                <a:ea typeface="Rix완전소중 M" pitchFamily="18" charset="-127"/>
              </a:rPr>
              <a:t>어떻게</a:t>
            </a:r>
            <a:r>
              <a:rPr lang="en-US" altLang="ko-KR" sz="6600" dirty="0" smtClean="0">
                <a:latin typeface="Rix완전소중 M" pitchFamily="18" charset="-127"/>
                <a:ea typeface="Rix완전소중 M" pitchFamily="18" charset="-127"/>
              </a:rPr>
              <a:t>? How to? </a:t>
            </a:r>
            <a:endParaRPr lang="ko-KR" altLang="en-US" sz="6600" dirty="0">
              <a:latin typeface="Rix완전소중 M" pitchFamily="18" charset="-127"/>
              <a:ea typeface="Rix완전소중 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699792" y="1628801"/>
            <a:ext cx="2959753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87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en-US" altLang="ko-KR" sz="287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백지연의 피플 INSIDE - Ep_360  당신도 기억력 천재 합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9144000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3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8316416" cy="864096"/>
          </a:xfrm>
        </p:spPr>
        <p:txBody>
          <a:bodyPr>
            <a:noAutofit/>
          </a:bodyPr>
          <a:lstStyle/>
          <a:p>
            <a:pPr algn="l"/>
            <a:r>
              <a:rPr lang="ko-KR" altLang="en-US" sz="6600" dirty="0" smtClean="0">
                <a:latin typeface="Rix완전소중 M" pitchFamily="18" charset="-127"/>
                <a:ea typeface="Rix완전소중 M" pitchFamily="18" charset="-127"/>
              </a:rPr>
              <a:t>어떻게</a:t>
            </a:r>
            <a:r>
              <a:rPr lang="en-US" altLang="ko-KR" sz="6600" dirty="0" smtClean="0">
                <a:latin typeface="Rix완전소중 M" pitchFamily="18" charset="-127"/>
                <a:ea typeface="Rix완전소중 M" pitchFamily="18" charset="-127"/>
              </a:rPr>
              <a:t>? How to? </a:t>
            </a:r>
            <a:endParaRPr lang="ko-KR" altLang="en-US" sz="6600" dirty="0">
              <a:latin typeface="Rix완전소중 M" pitchFamily="18" charset="-127"/>
              <a:ea typeface="Rix완전소중 M" pitchFamily="18" charset="-127"/>
            </a:endParaRPr>
          </a:p>
        </p:txBody>
      </p:sp>
      <p:sp>
        <p:nvSpPr>
          <p:cNvPr id="4" name="제목 2"/>
          <p:cNvSpPr txBox="1">
            <a:spLocks/>
          </p:cNvSpPr>
          <p:nvPr/>
        </p:nvSpPr>
        <p:spPr>
          <a:xfrm>
            <a:off x="1691680" y="1556792"/>
            <a:ext cx="56166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600" dirty="0" smtClean="0">
                <a:solidFill>
                  <a:prstClr val="black"/>
                </a:solidFill>
                <a:latin typeface="08서울남산체 EB" pitchFamily="18" charset="-127"/>
                <a:ea typeface="08서울남산체 EB" pitchFamily="18" charset="-127"/>
              </a:rPr>
              <a:t>상상력</a:t>
            </a:r>
            <a:endParaRPr lang="ko-KR" altLang="en-US" sz="3600" dirty="0">
              <a:solidFill>
                <a:prstClr val="black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5" name="제목 2"/>
          <p:cNvSpPr txBox="1">
            <a:spLocks/>
          </p:cNvSpPr>
          <p:nvPr/>
        </p:nvSpPr>
        <p:spPr>
          <a:xfrm>
            <a:off x="1691680" y="2420888"/>
            <a:ext cx="597666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600" dirty="0" smtClean="0">
                <a:solidFill>
                  <a:prstClr val="black"/>
                </a:solidFill>
                <a:latin typeface="08서울남산체 EB" pitchFamily="18" charset="-127"/>
                <a:ea typeface="08서울남산체 EB" pitchFamily="18" charset="-127"/>
              </a:rPr>
              <a:t>이야기</a:t>
            </a:r>
            <a:endParaRPr lang="ko-KR" altLang="en-US" sz="3600" dirty="0">
              <a:solidFill>
                <a:prstClr val="black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8960866148_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240360" cy="4789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직사각형 2"/>
          <p:cNvSpPr/>
          <p:nvPr/>
        </p:nvSpPr>
        <p:spPr>
          <a:xfrm>
            <a:off x="539552" y="5301208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Rix개봉박두 B" pitchFamily="18" charset="-127"/>
                <a:ea typeface="Rix개봉박두 B" pitchFamily="18" charset="-127"/>
              </a:rPr>
              <a:t>에란 </a:t>
            </a:r>
            <a:r>
              <a:rPr lang="ko-KR" altLang="en-US" sz="2400" dirty="0" err="1" smtClean="0">
                <a:latin typeface="Rix개봉박두 B" pitchFamily="18" charset="-127"/>
                <a:ea typeface="Rix개봉박두 B" pitchFamily="18" charset="-127"/>
              </a:rPr>
              <a:t>카츠</a:t>
            </a:r>
            <a:r>
              <a:rPr lang="ko-KR" altLang="en-US" sz="2400" dirty="0" smtClean="0">
                <a:latin typeface="Rix개봉박두 B" pitchFamily="18" charset="-127"/>
                <a:ea typeface="Rix개봉박두 B" pitchFamily="18" charset="-127"/>
              </a:rPr>
              <a:t> </a:t>
            </a:r>
            <a:r>
              <a:rPr lang="en-US" altLang="ko-KR" sz="2400" dirty="0" smtClean="0">
                <a:latin typeface="Rix개봉박두 B" pitchFamily="18" charset="-127"/>
                <a:ea typeface="Rix개봉박두 B" pitchFamily="18" charset="-127"/>
              </a:rPr>
              <a:t>(</a:t>
            </a:r>
            <a:r>
              <a:rPr lang="en-US" altLang="ko-KR" sz="2400" dirty="0" err="1" smtClean="0">
                <a:latin typeface="Rix개봉박두 B" pitchFamily="18" charset="-127"/>
                <a:ea typeface="Rix개봉박두 B" pitchFamily="18" charset="-127"/>
              </a:rPr>
              <a:t>Eran</a:t>
            </a:r>
            <a:r>
              <a:rPr lang="en-US" altLang="ko-KR" sz="2400" dirty="0" smtClean="0">
                <a:latin typeface="Rix개봉박두 B" pitchFamily="18" charset="-127"/>
                <a:ea typeface="Rix개봉박두 B" pitchFamily="18" charset="-127"/>
              </a:rPr>
              <a:t> Katz) </a:t>
            </a:r>
            <a:endParaRPr lang="ko-KR" altLang="en-US" sz="2400" dirty="0">
              <a:latin typeface="Rix개봉박두 B" pitchFamily="18" charset="-127"/>
              <a:ea typeface="Rix개봉박두 B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95936" y="332656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latin typeface="Rix개봉박두 B" pitchFamily="18" charset="-127"/>
                <a:ea typeface="Rix개봉박두 B" pitchFamily="18" charset="-127"/>
              </a:rPr>
              <a:t>절기는 기억의 그릇</a:t>
            </a:r>
            <a:r>
              <a:rPr lang="en-US" altLang="ko-KR" sz="3200" dirty="0" smtClean="0">
                <a:latin typeface="Rix개봉박두 B" pitchFamily="18" charset="-127"/>
                <a:ea typeface="Rix개봉박두 B" pitchFamily="18" charset="-127"/>
              </a:rPr>
              <a:t> </a:t>
            </a:r>
            <a:endParaRPr lang="ko-KR" altLang="en-US" sz="3200" dirty="0">
              <a:latin typeface="Rix개봉박두 B" pitchFamily="18" charset="-127"/>
              <a:ea typeface="Rix개봉박두 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851920" y="1196752"/>
            <a:ext cx="5112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/>
              <a:t>유월절과 추수감사절 명절은 각각 봄과 추수철을 기억하게 해 주시요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이처럼 한 해 농사를 짓는 주기로 기억했어요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유월절은 이집트를 떠나 광야를 떠돌던 때를 기억하는 명절이에요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유월절은 온 가족이 모여 저녁 만찬을 함께하고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추수감사절에는 첫 곡식을 거두는 의식을 하잖아요</a:t>
            </a:r>
            <a:r>
              <a:rPr lang="en-US" altLang="ko-KR" sz="2000" dirty="0" smtClean="0"/>
              <a:t>."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8316416" cy="864096"/>
          </a:xfrm>
        </p:spPr>
        <p:txBody>
          <a:bodyPr>
            <a:noAutofit/>
          </a:bodyPr>
          <a:lstStyle/>
          <a:p>
            <a:pPr algn="l"/>
            <a:r>
              <a:rPr lang="ko-KR" altLang="en-US" sz="5400" dirty="0" smtClean="0">
                <a:latin typeface="Rix완전소중 M" pitchFamily="18" charset="-127"/>
                <a:ea typeface="Rix완전소중 M" pitchFamily="18" charset="-127"/>
              </a:rPr>
              <a:t>기억하는 법</a:t>
            </a:r>
            <a:endParaRPr lang="ko-KR" altLang="en-US" sz="5400" dirty="0">
              <a:latin typeface="Rix완전소중 M" pitchFamily="18" charset="-127"/>
              <a:ea typeface="Rix완전소중 M" pitchFamily="18" charset="-127"/>
            </a:endParaRPr>
          </a:p>
        </p:txBody>
      </p:sp>
      <p:sp>
        <p:nvSpPr>
          <p:cNvPr id="6" name="제목 2"/>
          <p:cNvSpPr txBox="1">
            <a:spLocks/>
          </p:cNvSpPr>
          <p:nvPr/>
        </p:nvSpPr>
        <p:spPr>
          <a:xfrm>
            <a:off x="1619672" y="1412776"/>
            <a:ext cx="52200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dirty="0" smtClean="0">
                <a:solidFill>
                  <a:prstClr val="black"/>
                </a:solidFill>
                <a:latin typeface="MS PMincho" pitchFamily="18" charset="-128"/>
                <a:ea typeface="CR필기체B" pitchFamily="18" charset="-127"/>
              </a:rPr>
              <a:t>1. </a:t>
            </a:r>
            <a:r>
              <a:rPr lang="ko-KR" altLang="en-US" sz="3600" dirty="0" smtClean="0">
                <a:solidFill>
                  <a:prstClr val="black"/>
                </a:solidFill>
                <a:latin typeface="MS PMincho" pitchFamily="18" charset="-128"/>
                <a:ea typeface="CR필기체B" pitchFamily="18" charset="-127"/>
              </a:rPr>
              <a:t>메모하라</a:t>
            </a:r>
            <a:endParaRPr lang="ko-KR" altLang="en-US" sz="3600" dirty="0">
              <a:solidFill>
                <a:prstClr val="black"/>
              </a:solidFill>
              <a:latin typeface="MS PMincho" pitchFamily="18" charset="-128"/>
              <a:ea typeface="CR필기체B" pitchFamily="18" charset="-127"/>
            </a:endParaRPr>
          </a:p>
        </p:txBody>
      </p:sp>
      <p:sp>
        <p:nvSpPr>
          <p:cNvPr id="7" name="제목 2"/>
          <p:cNvSpPr txBox="1">
            <a:spLocks/>
          </p:cNvSpPr>
          <p:nvPr/>
        </p:nvSpPr>
        <p:spPr>
          <a:xfrm>
            <a:off x="1619672" y="2204864"/>
            <a:ext cx="52200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dirty="0" smtClean="0">
                <a:solidFill>
                  <a:prstClr val="black"/>
                </a:solidFill>
                <a:latin typeface="MS PMincho" pitchFamily="18" charset="-128"/>
                <a:ea typeface="CR필기체B" pitchFamily="18" charset="-127"/>
              </a:rPr>
              <a:t>2. </a:t>
            </a:r>
            <a:r>
              <a:rPr lang="ko-KR" altLang="en-US" sz="3600" dirty="0" smtClean="0">
                <a:solidFill>
                  <a:prstClr val="black"/>
                </a:solidFill>
                <a:latin typeface="MS PMincho" pitchFamily="18" charset="-128"/>
                <a:ea typeface="CR필기체B" pitchFamily="18" charset="-127"/>
              </a:rPr>
              <a:t>이야기로 만들어라</a:t>
            </a:r>
            <a:endParaRPr lang="ko-KR" altLang="en-US" sz="3600" dirty="0">
              <a:solidFill>
                <a:prstClr val="black"/>
              </a:solidFill>
              <a:latin typeface="MS PMincho" pitchFamily="18" charset="-128"/>
              <a:ea typeface="CR필기체B" pitchFamily="18" charset="-127"/>
            </a:endParaRPr>
          </a:p>
        </p:txBody>
      </p:sp>
      <p:sp>
        <p:nvSpPr>
          <p:cNvPr id="8" name="제목 2"/>
          <p:cNvSpPr txBox="1">
            <a:spLocks/>
          </p:cNvSpPr>
          <p:nvPr/>
        </p:nvSpPr>
        <p:spPr>
          <a:xfrm>
            <a:off x="1619672" y="2996952"/>
            <a:ext cx="662473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dirty="0" smtClean="0">
                <a:solidFill>
                  <a:prstClr val="black"/>
                </a:solidFill>
                <a:latin typeface="MS PMincho" pitchFamily="18" charset="-128"/>
                <a:ea typeface="CR필기체B" pitchFamily="18" charset="-127"/>
              </a:rPr>
              <a:t>3. </a:t>
            </a:r>
            <a:r>
              <a:rPr lang="ko-KR" altLang="en-US" sz="3600" dirty="0" smtClean="0">
                <a:solidFill>
                  <a:prstClr val="black"/>
                </a:solidFill>
                <a:latin typeface="MS PMincho" pitchFamily="18" charset="-128"/>
                <a:ea typeface="CR필기체B" pitchFamily="18" charset="-127"/>
              </a:rPr>
              <a:t>몸으로 체험하라</a:t>
            </a:r>
            <a:endParaRPr lang="ko-KR" altLang="en-US" sz="3600" dirty="0">
              <a:solidFill>
                <a:prstClr val="black"/>
              </a:solidFill>
              <a:latin typeface="MS PMincho" pitchFamily="18" charset="-128"/>
              <a:ea typeface="CR필기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god-lo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1237" y="1095375"/>
            <a:ext cx="4581525" cy="46672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627960" y="476672"/>
            <a:ext cx="6272871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r"/>
            <a:r>
              <a:rPr lang="ko-KR" alt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imSun-ExtB" pitchFamily="49" charset="-122"/>
                <a:ea typeface="Rix완전소중 M" pitchFamily="18" charset="-127"/>
              </a:rPr>
              <a:t>이번 주 </a:t>
            </a:r>
            <a:r>
              <a:rPr lang="ko-KR" alt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imSun-ExtB" pitchFamily="49" charset="-122"/>
                <a:ea typeface="Rix완전소중 M" pitchFamily="18" charset="-127"/>
              </a:rPr>
              <a:t>찾아낸 문장</a:t>
            </a:r>
            <a:endParaRPr lang="en-US" altLang="ko-KR" sz="6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imSun-ExtB" pitchFamily="49" charset="-122"/>
              <a:ea typeface="Rix완전소중 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98884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oftRound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1" algn="ctr"/>
            <a:r>
              <a:rPr lang="ko-KR" altLang="en-US" sz="4000" b="1" dirty="0" smtClean="0">
                <a:solidFill>
                  <a:srgbClr val="FFFF00"/>
                </a:solidFill>
                <a:latin typeface="Rix개봉박두 B" pitchFamily="18" charset="-127"/>
                <a:ea typeface="Rix개봉박두 B" pitchFamily="18" charset="-127"/>
              </a:rPr>
              <a:t>삶은  </a:t>
            </a:r>
            <a:r>
              <a:rPr lang="ko-KR" altLang="en-US" sz="4000" b="1" dirty="0" smtClean="0">
                <a:solidFill>
                  <a:srgbClr val="FFFF00"/>
                </a:solidFill>
                <a:latin typeface="Rix개봉박두 B" pitchFamily="18" charset="-127"/>
                <a:ea typeface="Rix개봉박두 B" pitchFamily="18" charset="-127"/>
              </a:rPr>
              <a:t>하나님께서 </a:t>
            </a:r>
            <a:r>
              <a:rPr lang="ko-KR" altLang="en-US" sz="4000" b="1" dirty="0" smtClean="0">
                <a:solidFill>
                  <a:srgbClr val="FFFF00"/>
                </a:solidFill>
                <a:latin typeface="Rix개봉박두 B" pitchFamily="18" charset="-127"/>
                <a:ea typeface="Rix개봉박두 B" pitchFamily="18" charset="-127"/>
              </a:rPr>
              <a:t> 섭리를  통해  일상에     뿌려놓은 </a:t>
            </a:r>
            <a:r>
              <a:rPr lang="ko-KR" altLang="en-US" sz="4000" b="1" dirty="0" smtClean="0">
                <a:solidFill>
                  <a:srgbClr val="FFFF00"/>
                </a:solidFill>
                <a:latin typeface="Rix개봉박두 B" pitchFamily="18" charset="-127"/>
                <a:ea typeface="Rix개봉박두 B" pitchFamily="18" charset="-127"/>
              </a:rPr>
              <a:t>수많은 원석들을 찾고 </a:t>
            </a:r>
            <a:r>
              <a:rPr lang="ko-KR" altLang="en-US" sz="4000" b="1" dirty="0" smtClean="0">
                <a:solidFill>
                  <a:srgbClr val="FFFF00"/>
                </a:solidFill>
                <a:latin typeface="Rix개봉박두 B" pitchFamily="18" charset="-127"/>
                <a:ea typeface="Rix개봉박두 B" pitchFamily="18" charset="-127"/>
              </a:rPr>
              <a:t>다듬어      영롱한   빛을  </a:t>
            </a:r>
            <a:r>
              <a:rPr lang="ko-KR" altLang="en-US" sz="4000" b="1" dirty="0" smtClean="0">
                <a:solidFill>
                  <a:srgbClr val="FFFF00"/>
                </a:solidFill>
                <a:latin typeface="Rix개봉박두 B" pitchFamily="18" charset="-127"/>
                <a:ea typeface="Rix개봉박두 B" pitchFamily="18" charset="-127"/>
              </a:rPr>
              <a:t>발하도록 </a:t>
            </a:r>
            <a:r>
              <a:rPr lang="ko-KR" altLang="en-US" sz="4000" b="1" dirty="0" err="1" smtClean="0">
                <a:solidFill>
                  <a:srgbClr val="FFFF00"/>
                </a:solidFill>
                <a:latin typeface="Rix개봉박두 B" pitchFamily="18" charset="-127"/>
                <a:ea typeface="Rix개봉박두 B" pitchFamily="18" charset="-127"/>
              </a:rPr>
              <a:t>세공하는</a:t>
            </a:r>
            <a:r>
              <a:rPr lang="ko-KR" altLang="en-US" sz="4000" b="1" dirty="0" smtClean="0">
                <a:solidFill>
                  <a:srgbClr val="FFFF00"/>
                </a:solidFill>
                <a:latin typeface="Rix개봉박두 B" pitchFamily="18" charset="-127"/>
                <a:ea typeface="Rix개봉박두 B" pitchFamily="18" charset="-127"/>
              </a:rPr>
              <a:t> 것이다</a:t>
            </a:r>
            <a:r>
              <a:rPr lang="en-US" altLang="ko-KR" sz="4000" b="1" dirty="0" smtClean="0">
                <a:solidFill>
                  <a:srgbClr val="FFFF00"/>
                </a:solidFill>
                <a:latin typeface="Rix개봉박두 B" pitchFamily="18" charset="-127"/>
                <a:ea typeface="Rix개봉박두 B" pitchFamily="18" charset="-127"/>
              </a:rPr>
              <a:t>.</a:t>
            </a:r>
            <a:r>
              <a:rPr lang="ko-KR" altLang="en-US" sz="4000" b="1" dirty="0" smtClean="0">
                <a:solidFill>
                  <a:srgbClr val="FFFF00"/>
                </a:solidFill>
                <a:latin typeface="Rix개봉박두 B" pitchFamily="18" charset="-127"/>
                <a:ea typeface="Rix개봉박두 B" pitchFamily="18" charset="-127"/>
              </a:rPr>
              <a:t> </a:t>
            </a:r>
            <a:endParaRPr lang="en-US" altLang="ko-KR" sz="4000" b="1" cap="all" dirty="0" smtClean="0">
              <a:ln/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ix개봉박두 B" pitchFamily="18" charset="-127"/>
              <a:ea typeface="Rix개봉박두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8960866148_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12576" y="0"/>
            <a:ext cx="10287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8960866148_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8960866148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8960866148_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395" y="764704"/>
            <a:ext cx="3397560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그림 2" descr="8960866148_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0886" y="764704"/>
            <a:ext cx="3277538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8960866148_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3397560" cy="3977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제목 2"/>
          <p:cNvSpPr>
            <a:spLocks noGrp="1"/>
          </p:cNvSpPr>
          <p:nvPr>
            <p:ph type="title"/>
          </p:nvPr>
        </p:nvSpPr>
        <p:spPr>
          <a:xfrm>
            <a:off x="4067944" y="332656"/>
            <a:ext cx="4896544" cy="792088"/>
          </a:xfrm>
        </p:spPr>
        <p:txBody>
          <a:bodyPr>
            <a:noAutofit/>
          </a:bodyPr>
          <a:lstStyle/>
          <a:p>
            <a:pPr algn="l"/>
            <a:r>
              <a:rPr lang="ko-KR" altLang="en-US" sz="6600" dirty="0" err="1" smtClean="0">
                <a:latin typeface="Rix완전소중 M" pitchFamily="18" charset="-127"/>
                <a:ea typeface="Rix완전소중 M" pitchFamily="18" charset="-127"/>
              </a:rPr>
              <a:t>시바타</a:t>
            </a:r>
            <a:r>
              <a:rPr lang="ko-KR" altLang="en-US" sz="6600" dirty="0" smtClean="0">
                <a:latin typeface="Rix완전소중 M" pitchFamily="18" charset="-127"/>
                <a:ea typeface="Rix완전소중 M" pitchFamily="18" charset="-127"/>
              </a:rPr>
              <a:t> 도요</a:t>
            </a:r>
            <a:endParaRPr lang="ko-KR" altLang="en-US" sz="6600" dirty="0">
              <a:latin typeface="Rix완전소중 M" pitchFamily="18" charset="-127"/>
              <a:ea typeface="Rix완전소중 M" pitchFamily="18" charset="-127"/>
            </a:endParaRPr>
          </a:p>
        </p:txBody>
      </p:sp>
      <p:sp>
        <p:nvSpPr>
          <p:cNvPr id="6" name="제목 2"/>
          <p:cNvSpPr txBox="1">
            <a:spLocks/>
          </p:cNvSpPr>
          <p:nvPr/>
        </p:nvSpPr>
        <p:spPr>
          <a:xfrm>
            <a:off x="539552" y="4797152"/>
            <a:ext cx="42484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ko-KR" altLang="en-US" sz="4400" dirty="0" err="1" smtClean="0">
                <a:latin typeface="+mn-ea"/>
                <a:cs typeface="+mj-cs"/>
              </a:rPr>
              <a:t>柴田</a:t>
            </a:r>
            <a:r>
              <a:rPr lang="ko-KR" altLang="en-US" sz="4400" dirty="0" smtClean="0">
                <a:latin typeface="+mn-ea"/>
                <a:cs typeface="+mj-cs"/>
              </a:rPr>
              <a:t> </a:t>
            </a:r>
            <a:r>
              <a:rPr lang="ja-JP" altLang="en-US" sz="4400" dirty="0" smtClean="0">
                <a:latin typeface="+mn-ea"/>
                <a:cs typeface="+mj-cs"/>
              </a:rPr>
              <a:t>トヨ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sp>
        <p:nvSpPr>
          <p:cNvPr id="7" name="제목 2"/>
          <p:cNvSpPr txBox="1">
            <a:spLocks/>
          </p:cNvSpPr>
          <p:nvPr/>
        </p:nvSpPr>
        <p:spPr>
          <a:xfrm>
            <a:off x="4572000" y="2276872"/>
            <a:ext cx="4248472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ix완전소중 M" pitchFamily="18" charset="-127"/>
                <a:ea typeface="Rix완전소중 M" pitchFamily="18" charset="-127"/>
                <a:cs typeface="+mj-cs"/>
              </a:rPr>
              <a:t>시 </a:t>
            </a:r>
            <a:endParaRPr kumimoji="0" lang="en-US" altLang="ko-K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ix완전소중 M" pitchFamily="18" charset="-127"/>
              <a:ea typeface="Rix완전소중 M" pitchFamily="18" charset="-127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ix완전소중 M" pitchFamily="18" charset="-127"/>
                <a:ea typeface="Rix완전소중 M" pitchFamily="18" charset="-127"/>
                <a:cs typeface="+mj-cs"/>
              </a:rPr>
              <a:t>몇 편만 읽어 </a:t>
            </a:r>
            <a:r>
              <a:rPr kumimoji="0" lang="ko-KR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ix완전소중 M" pitchFamily="18" charset="-127"/>
                <a:ea typeface="Rix완전소중 M" pitchFamily="18" charset="-127"/>
                <a:cs typeface="+mj-cs"/>
              </a:rPr>
              <a:t>줄께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ix완전소중 M" pitchFamily="18" charset="-127"/>
                <a:ea typeface="Rix완전소중 M" pitchFamily="18" charset="-127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8316416" cy="864096"/>
          </a:xfrm>
        </p:spPr>
        <p:txBody>
          <a:bodyPr>
            <a:noAutofit/>
          </a:bodyPr>
          <a:lstStyle/>
          <a:p>
            <a:pPr algn="l"/>
            <a:r>
              <a:rPr lang="ko-KR" altLang="en-US" sz="6600" dirty="0" smtClean="0">
                <a:latin typeface="Rix완전소중 M" pitchFamily="18" charset="-127"/>
                <a:ea typeface="Rix완전소중 M" pitchFamily="18" charset="-127"/>
              </a:rPr>
              <a:t>기억하라</a:t>
            </a:r>
            <a:endParaRPr lang="ko-KR" altLang="en-US" sz="6600" dirty="0">
              <a:latin typeface="Rix완전소중 M" pitchFamily="18" charset="-127"/>
              <a:ea typeface="Rix완전소중 M" pitchFamily="18" charset="-127"/>
            </a:endParaRPr>
          </a:p>
        </p:txBody>
      </p:sp>
      <p:sp>
        <p:nvSpPr>
          <p:cNvPr id="6" name="제목 2"/>
          <p:cNvSpPr txBox="1">
            <a:spLocks/>
          </p:cNvSpPr>
          <p:nvPr/>
        </p:nvSpPr>
        <p:spPr>
          <a:xfrm>
            <a:off x="1043608" y="1556792"/>
            <a:ext cx="705678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애굽땅에서</a:t>
            </a:r>
            <a:r>
              <a:rPr kumimoji="0" lang="ko-KR" alt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 나온 날을 기억하라</a:t>
            </a:r>
            <a:r>
              <a:rPr kumimoji="0" lang="en-US" altLang="ko-KR" sz="3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(3</a:t>
            </a:r>
            <a:r>
              <a:rPr kumimoji="0" lang="ko-KR" alt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절</a:t>
            </a:r>
            <a:r>
              <a:rPr kumimoji="0" lang="en-US" altLang="ko-KR" sz="3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)</a:t>
            </a:r>
            <a:endParaRPr kumimoji="0" lang="ko-KR" altLang="en-US" sz="3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5" name="제목 2"/>
          <p:cNvSpPr txBox="1">
            <a:spLocks/>
          </p:cNvSpPr>
          <p:nvPr/>
        </p:nvSpPr>
        <p:spPr>
          <a:xfrm>
            <a:off x="1115616" y="2168860"/>
            <a:ext cx="76683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애굽에서</a:t>
            </a:r>
            <a:r>
              <a:rPr kumimoji="0" lang="ko-KR" alt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 종 되었던 것을 기억하라</a:t>
            </a:r>
            <a:r>
              <a:rPr kumimoji="0" lang="en-US" altLang="ko-KR" sz="3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(12</a:t>
            </a:r>
            <a:r>
              <a:rPr kumimoji="0" lang="ko-KR" alt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절</a:t>
            </a:r>
            <a:r>
              <a:rPr kumimoji="0" lang="en-US" altLang="ko-KR" sz="3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)</a:t>
            </a:r>
            <a:endParaRPr kumimoji="0" lang="ko-KR" altLang="en-US" sz="3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7" name="제목 2"/>
          <p:cNvSpPr txBox="1">
            <a:spLocks/>
          </p:cNvSpPr>
          <p:nvPr/>
        </p:nvSpPr>
        <p:spPr>
          <a:xfrm>
            <a:off x="1187624" y="2996952"/>
            <a:ext cx="76683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절기를 지켜라</a:t>
            </a:r>
            <a:r>
              <a:rPr kumimoji="0" lang="en-US" altLang="ko-KR" sz="3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(1,12,13</a:t>
            </a:r>
            <a:r>
              <a:rPr kumimoji="0" lang="ko-KR" alt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절</a:t>
            </a:r>
            <a:r>
              <a:rPr kumimoji="0" lang="en-US" altLang="ko-KR" sz="3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)</a:t>
            </a:r>
            <a:endParaRPr kumimoji="0" lang="ko-KR" altLang="en-US" sz="3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8316416" cy="864096"/>
          </a:xfrm>
        </p:spPr>
        <p:txBody>
          <a:bodyPr>
            <a:noAutofit/>
          </a:bodyPr>
          <a:lstStyle/>
          <a:p>
            <a:pPr algn="l"/>
            <a:r>
              <a:rPr lang="ko-KR" altLang="en-US" sz="6600" dirty="0" smtClean="0">
                <a:latin typeface="Rix완전소중 M" pitchFamily="18" charset="-127"/>
                <a:ea typeface="Rix완전소중 M" pitchFamily="18" charset="-127"/>
              </a:rPr>
              <a:t>왜</a:t>
            </a:r>
            <a:r>
              <a:rPr lang="en-US" altLang="ko-KR" sz="6600" dirty="0" smtClean="0">
                <a:latin typeface="Rix완전소중 M" pitchFamily="18" charset="-127"/>
                <a:ea typeface="Rix완전소중 M" pitchFamily="18" charset="-127"/>
              </a:rPr>
              <a:t>? </a:t>
            </a:r>
            <a:r>
              <a:rPr lang="en-US" altLang="ko-KR" sz="6600" dirty="0" err="1" smtClean="0">
                <a:latin typeface="Rix완전소중 M" pitchFamily="18" charset="-127"/>
                <a:ea typeface="Rix완전소중 M" pitchFamily="18" charset="-127"/>
              </a:rPr>
              <a:t>WhY</a:t>
            </a:r>
            <a:r>
              <a:rPr lang="en-US" altLang="ko-KR" sz="6600" dirty="0" smtClean="0">
                <a:latin typeface="Rix완전소중 M" pitchFamily="18" charset="-127"/>
                <a:ea typeface="Rix완전소중 M" pitchFamily="18" charset="-127"/>
              </a:rPr>
              <a:t>?</a:t>
            </a:r>
            <a:endParaRPr lang="ko-KR" altLang="en-US" sz="6600" dirty="0">
              <a:latin typeface="Rix완전소중 M" pitchFamily="18" charset="-127"/>
              <a:ea typeface="Rix완전소중 M" pitchFamily="18" charset="-127"/>
            </a:endParaRPr>
          </a:p>
        </p:txBody>
      </p:sp>
      <p:sp>
        <p:nvSpPr>
          <p:cNvPr id="6" name="제목 2"/>
          <p:cNvSpPr txBox="1">
            <a:spLocks/>
          </p:cNvSpPr>
          <p:nvPr/>
        </p:nvSpPr>
        <p:spPr>
          <a:xfrm>
            <a:off x="1691680" y="1556792"/>
            <a:ext cx="56166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600" dirty="0" smtClean="0">
                <a:solidFill>
                  <a:prstClr val="black"/>
                </a:solidFill>
                <a:latin typeface="08서울남산체 EB" pitchFamily="18" charset="-127"/>
                <a:ea typeface="08서울남산체 EB" pitchFamily="18" charset="-127"/>
              </a:rPr>
              <a:t>소극적 </a:t>
            </a:r>
            <a:r>
              <a:rPr lang="en-US" altLang="ko-KR" sz="3600" dirty="0" smtClean="0">
                <a:solidFill>
                  <a:prstClr val="black"/>
                </a:solidFill>
                <a:latin typeface="08서울남산체 EB" pitchFamily="18" charset="-127"/>
                <a:ea typeface="08서울남산체 EB" pitchFamily="18" charset="-127"/>
              </a:rPr>
              <a:t>: </a:t>
            </a:r>
            <a:r>
              <a:rPr lang="ko-KR" altLang="en-US" sz="3600" dirty="0" smtClean="0">
                <a:solidFill>
                  <a:prstClr val="black"/>
                </a:solidFill>
                <a:latin typeface="08서울남산체 EB" pitchFamily="18" charset="-127"/>
                <a:ea typeface="08서울남산체 EB" pitchFamily="18" charset="-127"/>
              </a:rPr>
              <a:t>하나님의 저주</a:t>
            </a:r>
            <a:endParaRPr lang="ko-KR" altLang="en-US" sz="3600" dirty="0">
              <a:solidFill>
                <a:prstClr val="black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5" name="제목 2"/>
          <p:cNvSpPr txBox="1">
            <a:spLocks/>
          </p:cNvSpPr>
          <p:nvPr/>
        </p:nvSpPr>
        <p:spPr>
          <a:xfrm>
            <a:off x="1691680" y="2420888"/>
            <a:ext cx="597666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600" dirty="0" smtClean="0">
                <a:solidFill>
                  <a:prstClr val="black"/>
                </a:solidFill>
                <a:latin typeface="08서울남산체 EB" pitchFamily="18" charset="-127"/>
                <a:ea typeface="08서울남산체 EB" pitchFamily="18" charset="-127"/>
              </a:rPr>
              <a:t>적극적 </a:t>
            </a:r>
            <a:r>
              <a:rPr lang="en-US" altLang="ko-KR" sz="3600" dirty="0" smtClean="0">
                <a:solidFill>
                  <a:prstClr val="black"/>
                </a:solidFill>
                <a:latin typeface="08서울남산체 EB" pitchFamily="18" charset="-127"/>
                <a:ea typeface="08서울남산체 EB" pitchFamily="18" charset="-127"/>
              </a:rPr>
              <a:t>: </a:t>
            </a:r>
            <a:r>
              <a:rPr lang="ko-KR" altLang="en-US" sz="3600" dirty="0" smtClean="0">
                <a:solidFill>
                  <a:prstClr val="black"/>
                </a:solidFill>
                <a:latin typeface="08서울남산체 EB" pitchFamily="18" charset="-127"/>
                <a:ea typeface="08서울남산체 EB" pitchFamily="18" charset="-127"/>
              </a:rPr>
              <a:t>하나님의 축복</a:t>
            </a:r>
            <a:endParaRPr lang="ko-KR" altLang="en-US" sz="3600" dirty="0">
              <a:solidFill>
                <a:prstClr val="black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149</Words>
  <Application>Microsoft Office PowerPoint</Application>
  <PresentationFormat>화면 슬라이드 쇼(4:3)</PresentationFormat>
  <Paragraphs>29</Paragraphs>
  <Slides>15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9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Office 테마</vt:lpstr>
      <vt:lpstr>3_Office 테마</vt:lpstr>
      <vt:lpstr>6_Office 테마</vt:lpstr>
      <vt:lpstr>7_Office 테마</vt:lpstr>
      <vt:lpstr>1_Office 테마</vt:lpstr>
      <vt:lpstr>5_Office 테마</vt:lpstr>
      <vt:lpstr>10_Office 테마</vt:lpstr>
      <vt:lpstr>2_Office 테마</vt:lpstr>
      <vt:lpstr>4_Office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시바타 도요</vt:lpstr>
      <vt:lpstr>기억하라</vt:lpstr>
      <vt:lpstr>왜? WhY?</vt:lpstr>
      <vt:lpstr>어떻게? How to? </vt:lpstr>
      <vt:lpstr>슬라이드 11</vt:lpstr>
      <vt:lpstr>어떻게? How to? </vt:lpstr>
      <vt:lpstr>슬라이드 13</vt:lpstr>
      <vt:lpstr>기억하는 법</vt:lpstr>
      <vt:lpstr>슬라이드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157</cp:revision>
  <dcterms:created xsi:type="dcterms:W3CDTF">2013-07-06T11:45:56Z</dcterms:created>
  <dcterms:modified xsi:type="dcterms:W3CDTF">2013-10-05T23:56:29Z</dcterms:modified>
</cp:coreProperties>
</file>